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6" d="100"/>
          <a:sy n="106" d="100"/>
        </p:scale>
        <p:origin x="492" y="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604369405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№129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994158947"/>
              </p:ext>
            </p:extLst>
          </p:nvPr>
        </p:nvGraphicFramePr>
        <p:xfrm>
          <a:off x="5046663" y="6353363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0208" y="3646986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09 мая 2026  года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53438" y="90737"/>
            <a:ext cx="4824413" cy="22929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10 мая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09 мая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10 мая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дождь, гроза, днем град, шквал. Ветер южный с переходом на северо-западный 7-12, порывы 15-20, днем временами 23 м/с. Температура воздуха ночью 14-16, днем 22-24 тепла.</a:t>
            </a:r>
          </a:p>
          <a:p>
            <a:pPr lvl="0" algn="just"/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11 мая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10 мая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северо-западный, северный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5-10 м/с. Температура воздуха 5-7 тепла. </a:t>
            </a:r>
          </a:p>
          <a:p>
            <a:pPr lvl="0" indent="17780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23837" y="338291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sp>
        <p:nvSpPr>
          <p:cNvPr id="2" name="TextBox 13">
            <a:extLst>
              <a:ext uri="{FF2B5EF4-FFF2-40B4-BE49-F238E27FC236}">
                <a16:creationId xmlns:a16="http://schemas.microsoft.com/office/drawing/2014/main" id="{ED047B5D-E27C-DA97-957C-B40948385535}"/>
              </a:ext>
            </a:extLst>
          </p:cNvPr>
          <p:cNvSpPr txBox="1"/>
          <p:nvPr/>
        </p:nvSpPr>
        <p:spPr>
          <a:xfrm>
            <a:off x="5010647" y="2343456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</a:t>
            </a:r>
            <a:r>
              <a:rPr lang="ru-RU" altLang="en-US" sz="12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етеорологические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условия будут способствовать рассеиванию,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3" name="Таблица 2">
            <a:extLst>
              <a:ext uri="{FF2B5EF4-FFF2-40B4-BE49-F238E27FC236}">
                <a16:creationId xmlns:a16="http://schemas.microsoft.com/office/drawing/2014/main" id="{E517AD11-F90E-9B69-C26B-F70337BBB2E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22885430"/>
              </p:ext>
            </p:extLst>
          </p:nvPr>
        </p:nvGraphicFramePr>
        <p:xfrm>
          <a:off x="5041211" y="4232505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334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0,667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1944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0,389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265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1,323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1,425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83741568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lab_vko@meteo.kz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208-662, 208-664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06946" y="6007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Л.А. / Акылбаева М.М. </a:t>
            </a: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442286110"/>
              </p:ext>
            </p:extLst>
          </p:nvPr>
        </p:nvGraphicFramePr>
        <p:xfrm>
          <a:off x="5017539" y="515772"/>
          <a:ext cx="4713890" cy="77502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 ≤ Р &lt; 0,10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0,11≤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21852</TotalTime>
  <Words>636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4318</cp:revision>
  <cp:lastPrinted>2021-07-01T03:56:27Z</cp:lastPrinted>
  <dcterms:created xsi:type="dcterms:W3CDTF">2018-03-27T06:03:00Z</dcterms:created>
  <dcterms:modified xsi:type="dcterms:W3CDTF">2026-05-09T07:38:36Z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